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3" r:id="rId3"/>
    <p:sldId id="259" r:id="rId4"/>
    <p:sldId id="260" r:id="rId5"/>
    <p:sldId id="274" r:id="rId6"/>
    <p:sldId id="275" r:id="rId7"/>
    <p:sldId id="272" r:id="rId8"/>
    <p:sldId id="278" r:id="rId9"/>
    <p:sldId id="276" r:id="rId10"/>
    <p:sldId id="277" r:id="rId11"/>
    <p:sldId id="279" r:id="rId12"/>
    <p:sldId id="280" r:id="rId13"/>
    <p:sldId id="266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2" autoAdjust="0"/>
    <p:restoredTop sz="94364" autoAdjust="0"/>
  </p:normalViewPr>
  <p:slideViewPr>
    <p:cSldViewPr>
      <p:cViewPr varScale="1">
        <p:scale>
          <a:sx n="111" d="100"/>
          <a:sy n="111" d="100"/>
        </p:scale>
        <p:origin x="1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5A0C8-E54E-4EB9-B9D4-608A02A588D0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9275-04B8-435D-80A3-243B43DBC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teacher and every one, my name is Chu </a:t>
            </a:r>
            <a:r>
              <a:rPr lang="en-US" dirty="0" err="1"/>
              <a:t>Thi</a:t>
            </a:r>
            <a:r>
              <a:rPr lang="en-US" dirty="0"/>
              <a:t> Kim Yen.</a:t>
            </a:r>
          </a:p>
          <a:p>
            <a:endParaRPr lang="en-US" dirty="0"/>
          </a:p>
          <a:p>
            <a:r>
              <a:rPr lang="en-US" dirty="0"/>
              <a:t>- Today I am very happy to stand here and present my 4th project</a:t>
            </a:r>
          </a:p>
          <a:p>
            <a:r>
              <a:rPr lang="en-US" dirty="0"/>
              <a:t>with the topic "A"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My presentation consists of 4 main </a:t>
            </a:r>
            <a:r>
              <a:rPr lang="en-US"/>
              <a:t>topics:</a:t>
            </a:r>
            <a:r>
              <a:rPr lang="en-US" baseline="0"/>
              <a:t> </a:t>
            </a:r>
            <a:r>
              <a:rPr lang="en-US"/>
              <a:t>the </a:t>
            </a:r>
            <a:r>
              <a:rPr lang="en-US" dirty="0"/>
              <a:t>first, ... second, ... </a:t>
            </a:r>
            <a:r>
              <a:rPr lang="en-US" dirty="0" err="1"/>
              <a:t>thirt</a:t>
            </a:r>
            <a:r>
              <a:rPr lang="en-US" dirty="0"/>
              <a:t>, ... and </a:t>
            </a:r>
            <a:r>
              <a:rPr lang="en-US" dirty="0" err="1"/>
              <a:t>finaly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Khảo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Giới</a:t>
            </a:r>
            <a:r>
              <a:rPr lang="en-US" baseline="0" dirty="0"/>
              <a:t> </a:t>
            </a:r>
            <a:r>
              <a:rPr lang="en-US" baseline="0" dirty="0" err="1"/>
              <a:t>thiệu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Giới</a:t>
            </a:r>
            <a:r>
              <a:rPr lang="en-US" baseline="0" dirty="0"/>
              <a:t> </a:t>
            </a:r>
            <a:r>
              <a:rPr lang="en-US" baseline="0" dirty="0" err="1"/>
              <a:t>thiệu</a:t>
            </a:r>
            <a:r>
              <a:rPr lang="en-US" baseline="0" dirty="0"/>
              <a:t> </a:t>
            </a:r>
            <a:r>
              <a:rPr lang="en-US" baseline="0" dirty="0" err="1"/>
              <a:t>sản</a:t>
            </a:r>
            <a:r>
              <a:rPr lang="en-US" baseline="0" dirty="0"/>
              <a:t> </a:t>
            </a:r>
            <a:r>
              <a:rPr lang="en-US" baseline="0" dirty="0" err="1"/>
              <a:t>phẩm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As we all know, in the 4.0 technology era, traditional marketing and sales methods are no longer as effective as before.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Therefore, a solution is needed to solve this problem.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Because: </a:t>
            </a:r>
          </a:p>
          <a:p>
            <a:pPr marL="685800" lvl="1" indent="-228600">
              <a:buAutoNum type="arabicPeriod"/>
            </a:pPr>
            <a:r>
              <a:rPr lang="en-US" dirty="0"/>
              <a:t>we can promote online shopping</a:t>
            </a:r>
          </a:p>
          <a:p>
            <a:pPr marL="685800" lvl="1" indent="-228600">
              <a:buAutoNum type="arabicPeriod"/>
            </a:pPr>
            <a:r>
              <a:rPr lang="en-US" dirty="0"/>
              <a:t>Online</a:t>
            </a:r>
            <a:r>
              <a:rPr lang="en-US" baseline="0" dirty="0"/>
              <a:t> marketing</a:t>
            </a:r>
          </a:p>
          <a:p>
            <a:pPr marL="685800" lvl="1" indent="-228600">
              <a:buAutoNum type="arabicPeriod"/>
            </a:pPr>
            <a:r>
              <a:rPr lang="en-US" dirty="0"/>
              <a:t>compete and attract customers</a:t>
            </a:r>
          </a:p>
          <a:p>
            <a:pPr marL="685800" lvl="1" indent="-228600">
              <a:buAutoNum type="arabicPeriod"/>
            </a:pPr>
            <a:r>
              <a:rPr lang="en-US" dirty="0"/>
              <a:t>easy to manage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6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S" baseline="0" dirty="0"/>
              <a:t> </a:t>
            </a:r>
            <a:r>
              <a:rPr lang="en-US" dirty="0"/>
              <a:t>Based on the actual needs as stated above and my own knowledge, I decided to choose the </a:t>
            </a:r>
            <a:r>
              <a:rPr lang="en-US" dirty="0" err="1"/>
              <a:t>laravel</a:t>
            </a:r>
            <a:r>
              <a:rPr lang="en-US" dirty="0"/>
              <a:t> framework</a:t>
            </a:r>
            <a:r>
              <a:rPr lang="en-US" baseline="0" dirty="0"/>
              <a:t> </a:t>
            </a:r>
            <a:r>
              <a:rPr lang="en-US" dirty="0"/>
              <a:t>and PHP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5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8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practical issues and selected technology, after a period of working</a:t>
            </a:r>
            <a:r>
              <a:rPr lang="en-US" baseline="0" dirty="0"/>
              <a:t> </a:t>
            </a:r>
            <a:r>
              <a:rPr lang="en-US" dirty="0"/>
              <a:t>under the guidance of </a:t>
            </a:r>
            <a:r>
              <a:rPr lang="en-US" dirty="0" err="1"/>
              <a:t>Mrs</a:t>
            </a:r>
            <a:r>
              <a:rPr lang="en-US" dirty="0"/>
              <a:t> Nguyen Hoang Diep,</a:t>
            </a:r>
          </a:p>
          <a:p>
            <a:r>
              <a:rPr lang="en-US" dirty="0"/>
              <a:t>I have successfully made a problem-solving website for the </a:t>
            </a:r>
            <a:r>
              <a:rPr lang="en-US" dirty="0" err="1"/>
              <a:t>Kyen</a:t>
            </a:r>
            <a:r>
              <a:rPr lang="en-US" dirty="0"/>
              <a:t> Designs store.</a:t>
            </a:r>
          </a:p>
          <a:p>
            <a:endParaRPr lang="en-US" baseline="0" dirty="0"/>
          </a:p>
          <a:p>
            <a:r>
              <a:rPr lang="en-US" dirty="0"/>
              <a:t>(</a:t>
            </a:r>
            <a:r>
              <a:rPr lang="vi-VN" dirty="0"/>
              <a:t>Từ những bài toán thực tế và công nghệ đã chọn, sau một thời gian làm việc</a:t>
            </a:r>
            <a:r>
              <a:rPr lang="en-US" baseline="0" dirty="0"/>
              <a:t> d</a:t>
            </a:r>
            <a:r>
              <a:rPr lang="vi-VN" dirty="0"/>
              <a:t>ưới sự hướng dẫn của cô Nguyễn Hoàng Điệp, tôi đã</a:t>
            </a:r>
            <a:r>
              <a:rPr lang="en-US" baseline="0" dirty="0"/>
              <a:t> </a:t>
            </a:r>
            <a:r>
              <a:rPr lang="en-US" baseline="0" dirty="0" err="1"/>
              <a:t>hoàn</a:t>
            </a:r>
            <a:r>
              <a:rPr lang="en-US" baseline="0" dirty="0"/>
              <a:t> </a:t>
            </a:r>
            <a:r>
              <a:rPr lang="en-US" baseline="0" dirty="0" err="1"/>
              <a:t>thành</a:t>
            </a:r>
            <a:r>
              <a:rPr lang="en-US" baseline="0" dirty="0"/>
              <a:t> 1</a:t>
            </a:r>
            <a:r>
              <a:rPr lang="vi-VN" dirty="0"/>
              <a:t> trang web giải quyết vấn đề cho cửa hàng Kyen Designs.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nghiệp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bán</a:t>
            </a:r>
            <a:r>
              <a:rPr lang="en-US" baseline="0" dirty="0"/>
              <a:t> </a:t>
            </a:r>
            <a:r>
              <a:rPr lang="en-US" baseline="0" dirty="0" err="1"/>
              <a:t>hàng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kê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A9275-04B8-435D-80A3-243B43DBCF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AA48760-97A3-443E-ABE8-051D4F4E77D7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BD15076-BBDB-432E-97BF-A2CC4CDA98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96752"/>
            <a:ext cx="7776864" cy="208823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br>
              <a:rPr lang="en-US" dirty="0"/>
            </a:br>
            <a:r>
              <a:rPr lang="en-US" sz="3600" dirty="0" err="1"/>
              <a:t>Xây</a:t>
            </a:r>
            <a:r>
              <a:rPr lang="en-US" sz="3600" dirty="0"/>
              <a:t> </a:t>
            </a:r>
            <a:r>
              <a:rPr lang="en-US" sz="3600" dirty="0" err="1"/>
              <a:t>dựng</a:t>
            </a:r>
            <a:r>
              <a:rPr lang="en-US" sz="3600" dirty="0"/>
              <a:t> website </a:t>
            </a:r>
            <a:r>
              <a:rPr lang="en-US" sz="3600" dirty="0" err="1"/>
              <a:t>hẹn</a:t>
            </a:r>
            <a:r>
              <a:rPr lang="en-US" sz="3600" dirty="0"/>
              <a:t> </a:t>
            </a:r>
            <a:r>
              <a:rPr lang="en-US" sz="3600" dirty="0" err="1"/>
              <a:t>hò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437112"/>
            <a:ext cx="6400800" cy="1320552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vi-VN" dirty="0"/>
              <a:t>: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Trần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Đỗ</a:t>
            </a:r>
            <a:r>
              <a:rPr lang="en-US" dirty="0">
                <a:effectLst/>
              </a:rPr>
              <a:t> Thu </a:t>
            </a:r>
            <a:r>
              <a:rPr lang="en-US" dirty="0" err="1">
                <a:effectLst/>
              </a:rPr>
              <a:t>Hà</a:t>
            </a:r>
            <a:endParaRPr lang="en-US" dirty="0">
              <a:effectLst/>
            </a:endParaRPr>
          </a:p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vi-VN" dirty="0"/>
              <a:t>: Đào Xuân Vũ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0423"/>
            <a:ext cx="720080" cy="7123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069097" y="511913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ĐẠI HỌC SƯ PHẠM KỸ THUẬT HƯNG YÊN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9F98F-B938-644C-A0C0-43D7F2A51449}"/>
              </a:ext>
            </a:extLst>
          </p:cNvPr>
          <p:cNvSpPr txBox="1"/>
          <p:nvPr/>
        </p:nvSpPr>
        <p:spPr>
          <a:xfrm>
            <a:off x="3217762" y="106487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81731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C070-E18A-6849-BA2A-DF11D5EB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570156"/>
            <a:ext cx="8568952" cy="1054250"/>
          </a:xfrm>
        </p:spPr>
        <p:txBody>
          <a:bodyPr/>
          <a:lstStyle/>
          <a:p>
            <a:r>
              <a:rPr lang="en-VN" sz="4400" dirty="0"/>
              <a:t>Phân tích thiết kế hệ thống (tiếp)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A65B7-CAAD-E848-8784-CB688237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4" y="2132856"/>
            <a:ext cx="7941708" cy="37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E6028-1ACA-FC4F-A1F7-72E7F30F8382}"/>
              </a:ext>
            </a:extLst>
          </p:cNvPr>
          <p:cNvSpPr txBox="1"/>
          <p:nvPr/>
        </p:nvSpPr>
        <p:spPr>
          <a:xfrm>
            <a:off x="3347865" y="6157732"/>
            <a:ext cx="40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Hình ảnh: Trang người xung quanh</a:t>
            </a:r>
          </a:p>
        </p:txBody>
      </p:sp>
    </p:spTree>
    <p:extLst>
      <p:ext uri="{BB962C8B-B14F-4D97-AF65-F5344CB8AC3E}">
        <p14:creationId xmlns:p14="http://schemas.microsoft.com/office/powerpoint/2010/main" val="20686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3B3E-F2B0-E449-8BB4-EC754501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0156"/>
            <a:ext cx="8424936" cy="1054250"/>
          </a:xfrm>
        </p:spPr>
        <p:txBody>
          <a:bodyPr/>
          <a:lstStyle/>
          <a:p>
            <a:r>
              <a:rPr lang="en-US" sz="4400" dirty="0" err="1"/>
              <a:t>Phân</a:t>
            </a:r>
            <a:r>
              <a:rPr lang="en-US" sz="4400" dirty="0"/>
              <a:t> </a:t>
            </a:r>
            <a:r>
              <a:rPr lang="en-US" sz="4400" dirty="0" err="1"/>
              <a:t>tích</a:t>
            </a:r>
            <a:r>
              <a:rPr lang="en-US" sz="4400" dirty="0"/>
              <a:t> </a:t>
            </a:r>
            <a:r>
              <a:rPr lang="en-US" sz="4400" dirty="0" err="1"/>
              <a:t>thiết</a:t>
            </a:r>
            <a:r>
              <a:rPr lang="en-US" sz="4400" dirty="0"/>
              <a:t> </a:t>
            </a:r>
            <a:r>
              <a:rPr lang="en-US" sz="4400" dirty="0" err="1"/>
              <a:t>kế</a:t>
            </a:r>
            <a:r>
              <a:rPr lang="en-US" sz="4400" dirty="0"/>
              <a:t> </a:t>
            </a:r>
            <a:r>
              <a:rPr lang="en-US" sz="4400" dirty="0" err="1"/>
              <a:t>hệ</a:t>
            </a:r>
            <a:r>
              <a:rPr lang="en-US" sz="4400" dirty="0"/>
              <a:t> </a:t>
            </a:r>
            <a:r>
              <a:rPr lang="en-US" sz="4400" dirty="0" err="1"/>
              <a:t>thống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)</a:t>
            </a:r>
            <a:endParaRPr lang="en-V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FCE60-99E3-DB45-A82C-332644BE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7776864" cy="3844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9700B7-69DD-664D-B800-488F4E2731C0}"/>
              </a:ext>
            </a:extLst>
          </p:cNvPr>
          <p:cNvSpPr txBox="1"/>
          <p:nvPr/>
        </p:nvSpPr>
        <p:spPr>
          <a:xfrm>
            <a:off x="3275857" y="6342927"/>
            <a:ext cx="42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Hình ảnh: Trang hồ sơ cá nhân</a:t>
            </a:r>
          </a:p>
        </p:txBody>
      </p:sp>
    </p:spTree>
    <p:extLst>
      <p:ext uri="{BB962C8B-B14F-4D97-AF65-F5344CB8AC3E}">
        <p14:creationId xmlns:p14="http://schemas.microsoft.com/office/powerpoint/2010/main" val="333061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FBB9-87CB-5549-A01E-A6709CF1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570156"/>
            <a:ext cx="8640960" cy="1054250"/>
          </a:xfrm>
        </p:spPr>
        <p:txBody>
          <a:bodyPr/>
          <a:lstStyle/>
          <a:p>
            <a:r>
              <a:rPr lang="en-US" sz="4400" dirty="0" err="1"/>
              <a:t>Phân</a:t>
            </a:r>
            <a:r>
              <a:rPr lang="en-US" sz="4400" dirty="0"/>
              <a:t> </a:t>
            </a:r>
            <a:r>
              <a:rPr lang="en-US" sz="4400" dirty="0" err="1"/>
              <a:t>tích</a:t>
            </a:r>
            <a:r>
              <a:rPr lang="en-US" sz="4400" dirty="0"/>
              <a:t> </a:t>
            </a:r>
            <a:r>
              <a:rPr lang="en-US" sz="4400" dirty="0" err="1"/>
              <a:t>thiết</a:t>
            </a:r>
            <a:r>
              <a:rPr lang="en-US" sz="4400" dirty="0"/>
              <a:t> </a:t>
            </a:r>
            <a:r>
              <a:rPr lang="en-US" sz="4400" dirty="0" err="1"/>
              <a:t>kế</a:t>
            </a:r>
            <a:r>
              <a:rPr lang="en-US" sz="4400" dirty="0"/>
              <a:t> </a:t>
            </a:r>
            <a:r>
              <a:rPr lang="en-US" sz="4400" dirty="0" err="1"/>
              <a:t>hệ</a:t>
            </a:r>
            <a:r>
              <a:rPr lang="en-US" sz="4400" dirty="0"/>
              <a:t> </a:t>
            </a:r>
            <a:r>
              <a:rPr lang="en-US" sz="4400" dirty="0" err="1"/>
              <a:t>thống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)</a:t>
            </a:r>
            <a:endParaRPr lang="en-V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F7938-9C6C-5B4B-A892-8B4D6B8C8D5E}"/>
              </a:ext>
            </a:extLst>
          </p:cNvPr>
          <p:cNvSpPr txBox="1"/>
          <p:nvPr/>
        </p:nvSpPr>
        <p:spPr>
          <a:xfrm>
            <a:off x="3635896" y="6264695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Hình ảnh: Trang trò chuyện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F23AF-0F81-9044-B266-7EAC6832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50220"/>
            <a:ext cx="8064896" cy="41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6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đôi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VN" dirty="0"/>
              <a:t>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đôi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VN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Nhắn</a:t>
            </a:r>
            <a:r>
              <a:rPr lang="en-US" dirty="0"/>
              <a:t> tin</a:t>
            </a:r>
            <a:r>
              <a:rPr lang="en-VN" dirty="0"/>
              <a:t>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VN" dirty="0"/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VN" dirty="0"/>
              <a:t>Hạn chế: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sót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sz="5300" dirty="0"/>
          </a:p>
        </p:txBody>
      </p:sp>
    </p:spTree>
    <p:extLst>
      <p:ext uri="{BB962C8B-B14F-4D97-AF65-F5344CB8AC3E}">
        <p14:creationId xmlns:p14="http://schemas.microsoft.com/office/powerpoint/2010/main" val="119043960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25"/>
                    </a14:imgEffect>
                    <a14:imgEffect>
                      <a14:saturation sat="26000"/>
                    </a14:imgEffect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5616" y="2281191"/>
            <a:ext cx="6932407" cy="1938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Cảm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ơn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sự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chú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ý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thầy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cô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và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các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cap="none" spc="50" dirty="0" err="1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bạn</a:t>
            </a:r>
            <a:r>
              <a:rPr lang="en-US" sz="6000" b="1" cap="none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92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551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dirty="0"/>
              <a:t>Giúp mọi người có thể tự tìm thấy đối tượng tiềm năng phù hợp để hẹn hò thông qua mạng xã hội.</a:t>
            </a:r>
          </a:p>
          <a:p>
            <a:pPr>
              <a:buFont typeface="Wingdings" pitchFamily="2" charset="2"/>
              <a:buChar char="Ø"/>
            </a:pPr>
            <a:r>
              <a:rPr lang="en-VN" dirty="0"/>
              <a:t>Đối tượng: Người độc thân ở Việt Nam.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570156"/>
            <a:ext cx="8640960" cy="1054250"/>
          </a:xfrm>
        </p:spPr>
        <p:txBody>
          <a:bodyPr/>
          <a:lstStyle/>
          <a:p>
            <a:pPr marL="457200" indent="-457200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1597C-F364-9043-A60B-4DDF0BA3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99366"/>
            <a:ext cx="5112568" cy="24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6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Front-end: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HTML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Reactjs</a:t>
            </a:r>
            <a:endParaRPr lang="en-US" sz="2000" dirty="0"/>
          </a:p>
          <a:p>
            <a:r>
              <a:rPr lang="en-US" sz="2200" dirty="0"/>
              <a:t>Back-end: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Express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Nodejs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Mongodb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7576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8C18B-5FA9-244E-A5D0-56B01265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68" y="541216"/>
            <a:ext cx="7756263" cy="1054250"/>
          </a:xfrm>
        </p:spPr>
        <p:txBody>
          <a:bodyPr/>
          <a:lstStyle/>
          <a:p>
            <a:r>
              <a:rPr lang="en-VN" sz="4400" dirty="0"/>
              <a:t>Phân tích thiết kế hệ thống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20E235-EF0E-1C44-AF57-9D9EA19475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184576" cy="40109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C30932-C44A-AB4B-8E29-F0A3927C5022}"/>
              </a:ext>
            </a:extLst>
          </p:cNvPr>
          <p:cNvSpPr txBox="1"/>
          <p:nvPr/>
        </p:nvSpPr>
        <p:spPr>
          <a:xfrm>
            <a:off x="2699792" y="6143828"/>
            <a:ext cx="390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Hình ảnh: Biểu đồ usecase tổng quát</a:t>
            </a:r>
          </a:p>
        </p:txBody>
      </p:sp>
    </p:spTree>
    <p:extLst>
      <p:ext uri="{BB962C8B-B14F-4D97-AF65-F5344CB8AC3E}">
        <p14:creationId xmlns:p14="http://schemas.microsoft.com/office/powerpoint/2010/main" val="103040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981C4-D712-5040-BBBE-71910D21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570156"/>
            <a:ext cx="8424936" cy="1054250"/>
          </a:xfrm>
        </p:spPr>
        <p:txBody>
          <a:bodyPr/>
          <a:lstStyle/>
          <a:p>
            <a:r>
              <a:rPr lang="en-VN" sz="4400" dirty="0"/>
              <a:t>Phân tích thiết kế hệ thống (tiếp)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7E6C65-3890-D449-82E5-A27068DEE2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204864"/>
            <a:ext cx="6840760" cy="3888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9F759-D49E-9045-B1E4-ED51370A6CF1}"/>
              </a:ext>
            </a:extLst>
          </p:cNvPr>
          <p:cNvSpPr txBox="1"/>
          <p:nvPr/>
        </p:nvSpPr>
        <p:spPr>
          <a:xfrm>
            <a:off x="3715473" y="6250329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Hình ảnh: Biểu đồ lớp thực thể</a:t>
            </a:r>
          </a:p>
        </p:txBody>
      </p:sp>
    </p:spTree>
    <p:extLst>
      <p:ext uri="{BB962C8B-B14F-4D97-AF65-F5344CB8AC3E}">
        <p14:creationId xmlns:p14="http://schemas.microsoft.com/office/powerpoint/2010/main" val="416124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70156"/>
            <a:ext cx="8280920" cy="1054250"/>
          </a:xfrm>
        </p:spPr>
        <p:txBody>
          <a:bodyPr/>
          <a:lstStyle/>
          <a:p>
            <a:r>
              <a:rPr lang="en-US" sz="4400" dirty="0" err="1"/>
              <a:t>Phân</a:t>
            </a:r>
            <a:r>
              <a:rPr lang="en-US" sz="4400" dirty="0"/>
              <a:t> </a:t>
            </a:r>
            <a:r>
              <a:rPr lang="en-US" sz="4400" dirty="0" err="1"/>
              <a:t>tích</a:t>
            </a:r>
            <a:r>
              <a:rPr lang="en-US" sz="4400" dirty="0"/>
              <a:t> </a:t>
            </a:r>
            <a:r>
              <a:rPr lang="en-US" sz="4400" dirty="0" err="1"/>
              <a:t>thiết</a:t>
            </a:r>
            <a:r>
              <a:rPr lang="en-US" sz="4400" dirty="0"/>
              <a:t> </a:t>
            </a:r>
            <a:r>
              <a:rPr lang="en-US" sz="4400" dirty="0" err="1"/>
              <a:t>kế</a:t>
            </a:r>
            <a:r>
              <a:rPr lang="en-US" sz="4400" dirty="0"/>
              <a:t> </a:t>
            </a:r>
            <a:r>
              <a:rPr lang="en-US" sz="4400" dirty="0" err="1"/>
              <a:t>hệ</a:t>
            </a:r>
            <a:r>
              <a:rPr lang="en-US" sz="4400" dirty="0"/>
              <a:t> </a:t>
            </a:r>
            <a:r>
              <a:rPr lang="en-US" sz="4400" dirty="0" err="1"/>
              <a:t>thống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6687" y="6232761"/>
            <a:ext cx="41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: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54593" y="1723428"/>
            <a:ext cx="12386359" cy="53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E377D-CFA6-614F-9211-F180A98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59526"/>
            <a:ext cx="7272808" cy="38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4783-11E5-B148-B83D-BDE0D7FD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8" y="570156"/>
            <a:ext cx="8296598" cy="1054250"/>
          </a:xfrm>
        </p:spPr>
        <p:txBody>
          <a:bodyPr/>
          <a:lstStyle/>
          <a:p>
            <a:r>
              <a:rPr lang="en-US" sz="4400" dirty="0" err="1"/>
              <a:t>Phân</a:t>
            </a:r>
            <a:r>
              <a:rPr lang="en-US" sz="4400" dirty="0"/>
              <a:t> </a:t>
            </a:r>
            <a:r>
              <a:rPr lang="en-US" sz="4400" dirty="0" err="1"/>
              <a:t>tích</a:t>
            </a:r>
            <a:r>
              <a:rPr lang="en-US" sz="4400" dirty="0"/>
              <a:t> </a:t>
            </a:r>
            <a:r>
              <a:rPr lang="en-US" sz="4400" dirty="0" err="1"/>
              <a:t>thiết</a:t>
            </a:r>
            <a:r>
              <a:rPr lang="en-US" sz="4400" dirty="0"/>
              <a:t> </a:t>
            </a:r>
            <a:r>
              <a:rPr lang="en-US" sz="4400" dirty="0" err="1"/>
              <a:t>kế</a:t>
            </a:r>
            <a:r>
              <a:rPr lang="en-US" sz="4400" dirty="0"/>
              <a:t> </a:t>
            </a:r>
            <a:r>
              <a:rPr lang="en-US" sz="4400" dirty="0" err="1"/>
              <a:t>hệ</a:t>
            </a:r>
            <a:r>
              <a:rPr lang="en-US" sz="4400" dirty="0"/>
              <a:t> </a:t>
            </a:r>
            <a:r>
              <a:rPr lang="en-US" sz="4400" dirty="0" err="1"/>
              <a:t>thống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)</a:t>
            </a:r>
            <a:endParaRPr lang="en-V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E8C6B-1CE3-7649-A6A2-356BCBD6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3" y="2204865"/>
            <a:ext cx="8064896" cy="408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86952-AC19-7647-AE72-C1E40270CC0C}"/>
              </a:ext>
            </a:extLst>
          </p:cNvPr>
          <p:cNvSpPr txBox="1"/>
          <p:nvPr/>
        </p:nvSpPr>
        <p:spPr>
          <a:xfrm>
            <a:off x="3203848" y="6287844"/>
            <a:ext cx="389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Hình ảnh: Trang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37257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90C0-CD85-1449-930E-66BA9340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0156"/>
            <a:ext cx="8424936" cy="1054250"/>
          </a:xfrm>
        </p:spPr>
        <p:txBody>
          <a:bodyPr/>
          <a:lstStyle/>
          <a:p>
            <a:r>
              <a:rPr lang="en-VN" sz="4400" dirty="0"/>
              <a:t>Phân tích thiết kế hệ thống (tiếp)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65959-F115-1C49-B889-0BE6CA17E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992888" cy="4032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0394C-999C-EA46-A026-296AE4CC52FE}"/>
              </a:ext>
            </a:extLst>
          </p:cNvPr>
          <p:cNvSpPr txBox="1"/>
          <p:nvPr/>
        </p:nvSpPr>
        <p:spPr>
          <a:xfrm>
            <a:off x="3819646" y="6273478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Hình ảnh: Trang bắt gặp</a:t>
            </a:r>
          </a:p>
        </p:txBody>
      </p:sp>
    </p:spTree>
    <p:extLst>
      <p:ext uri="{BB962C8B-B14F-4D97-AF65-F5344CB8AC3E}">
        <p14:creationId xmlns:p14="http://schemas.microsoft.com/office/powerpoint/2010/main" val="1102703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1958</TotalTime>
  <Words>540</Words>
  <Application>Microsoft Macintosh PowerPoint</Application>
  <PresentationFormat>On-screen Show (4:3)</PresentationFormat>
  <Paragraphs>89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 Antiqua</vt:lpstr>
      <vt:lpstr>Calibri</vt:lpstr>
      <vt:lpstr>Times New Roman</vt:lpstr>
      <vt:lpstr>Wingdings</vt:lpstr>
      <vt:lpstr>Hardcover</vt:lpstr>
      <vt:lpstr>ĐỒ ÁN TỐT NGHIỆP Xây dựng website hẹn hò</vt:lpstr>
      <vt:lpstr>Nội dung chính</vt:lpstr>
      <vt:lpstr>Mục tiêu đề tài</vt:lpstr>
      <vt:lpstr>Cơ sở lý thuyết</vt:lpstr>
      <vt:lpstr>Phân tích thiết kế hệ thống</vt:lpstr>
      <vt:lpstr>Phân tích thiết kế hệ thống (tiếp)</vt:lpstr>
      <vt:lpstr>Phân tích thiết kế hệ thống (tiếp)</vt:lpstr>
      <vt:lpstr>Phân tích thiết kế hệ thống (tiếp)</vt:lpstr>
      <vt:lpstr>Phân tích thiết kế hệ thống (tiếp)</vt:lpstr>
      <vt:lpstr>Phân tích thiết kế hệ thống (tiếp)</vt:lpstr>
      <vt:lpstr>Phân tích thiết kế hệ thống (tiếp)</vt:lpstr>
      <vt:lpstr>Phân tích thiết kế hệ thống (tiếp)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01</dc:title>
  <dc:creator>Kim Yen</dc:creator>
  <cp:lastModifiedBy>Vũ Xuân</cp:lastModifiedBy>
  <cp:revision>111</cp:revision>
  <dcterms:created xsi:type="dcterms:W3CDTF">2019-12-17T16:31:11Z</dcterms:created>
  <dcterms:modified xsi:type="dcterms:W3CDTF">2021-07-02T09:05:26Z</dcterms:modified>
</cp:coreProperties>
</file>